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8" r:id="rId5"/>
    <p:sldId id="331" r:id="rId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32A"/>
    <a:srgbClr val="27337C"/>
    <a:srgbClr val="003882"/>
    <a:srgbClr val="4C4D4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21" autoAdjust="0"/>
    <p:restoredTop sz="96098"/>
  </p:normalViewPr>
  <p:slideViewPr>
    <p:cSldViewPr snapToGrid="0" snapToObjects="1">
      <p:cViewPr varScale="1">
        <p:scale>
          <a:sx n="78" d="100"/>
          <a:sy n="78" d="100"/>
        </p:scale>
        <p:origin x="98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2" d="100"/>
          <a:sy n="42" d="100"/>
        </p:scale>
        <p:origin x="232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BCA68-0DA0-8A42-864C-614067A78A3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4C2A1-15A8-FC45-81DD-249F190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3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CE0FD5C-623B-1B4D-A6C1-08EFA927C2CF}" type="datetimeFigureOut">
              <a:rPr lang="en-US" altLang="cs-CZ"/>
              <a:pPr>
                <a:defRPr/>
              </a:pPr>
              <a:t>12/2/2020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Click to edit Master text styles</a:t>
            </a:r>
          </a:p>
          <a:p>
            <a:pPr lvl="1"/>
            <a:r>
              <a:rPr lang="cs-CZ" altLang="cs-CZ" noProof="0"/>
              <a:t>Second level</a:t>
            </a:r>
          </a:p>
          <a:p>
            <a:pPr lvl="2"/>
            <a:r>
              <a:rPr lang="cs-CZ" altLang="cs-CZ" noProof="0"/>
              <a:t>Third level</a:t>
            </a:r>
          </a:p>
          <a:p>
            <a:pPr lvl="3"/>
            <a:r>
              <a:rPr lang="cs-CZ" altLang="cs-CZ" noProof="0"/>
              <a:t>Fourth level</a:t>
            </a:r>
          </a:p>
          <a:p>
            <a:pPr lvl="4"/>
            <a:r>
              <a:rPr lang="cs-CZ" altLang="cs-CZ" noProof="0"/>
              <a:t>Fifth level</a:t>
            </a:r>
            <a:endParaRPr lang="en-US" alt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EE8E7A-1CA8-8746-9F36-BF878E2964E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66111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ig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PiXON\Desktop\ad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Users\PiXON\Desktop\text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738" y="5935663"/>
            <a:ext cx="19637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1023" y="1267200"/>
            <a:ext cx="43752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algn="ctr">
              <a:defRPr lang="en-US" sz="3600" b="1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Multi Pass CARD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22" y="1836375"/>
            <a:ext cx="4375230" cy="31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en-US" sz="1400" b="1" dirty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b="1" dirty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rPr>
              <a:t>pro společnost VZOROVÁ SPOLEČNOST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1022" y="1048300"/>
            <a:ext cx="437523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Představení produktu</a:t>
            </a:r>
            <a:endParaRPr lang="cs-CZ" dirty="0"/>
          </a:p>
        </p:txBody>
      </p:sp>
      <p:pic>
        <p:nvPicPr>
          <p:cNvPr id="9" name="Picture 19" descr="C:\Users\PiXON\Desktop\logo_sodexo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4938" y="4875213"/>
            <a:ext cx="340201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mi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opcron rozhoz list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erm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opcorn list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bikiny rucn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cvicen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as bl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as klobou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mapa fot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ýp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ig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iXON\Desktop\add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792" y="1986549"/>
            <a:ext cx="43752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3600" b="1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/>
              <a:t>Multi Pass CARD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793" y="2543421"/>
            <a:ext cx="4375230" cy="31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en-US" sz="1400" b="1" dirty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b="1" dirty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rPr>
              <a:t>pro společnost VZOROVÁ SPOLEČNOST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02793" y="1744329"/>
            <a:ext cx="437523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Představení produktu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238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plav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03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33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24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2489F-C2D3-4719-8477-B2FED096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170520-2B66-4DEE-8991-D25FAA442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A9D32D-E128-484A-A7D7-E7DC107B7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820D95D-A74B-45CC-8888-F409B9CA0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047D466-7120-453F-BBDF-282F2C26D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13F222-7848-40F9-8A87-B65C67B6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C80F-10E2-45A1-9177-39029BEE86DD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ECC10DA-2DC3-4E1C-9683-7212C95A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7F8C4E-D08B-4ED1-A5DB-C474E5B3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FCC8-2093-4511-AB1C-2BC5E96D0F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54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C Product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604" y="3042735"/>
            <a:ext cx="5174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3600" b="1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/>
              <a:t>Multi Pass CARD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2604" y="3599607"/>
            <a:ext cx="5174287" cy="31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en-US" sz="1400" b="1" dirty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b="1" dirty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rPr>
              <a:t>pro společnost VZOROVÁ SPOLEČNOST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592604" y="2800515"/>
            <a:ext cx="5174287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Představení produktu</a:t>
            </a:r>
            <a:endParaRPr lang="cs-CZ" dirty="0"/>
          </a:p>
        </p:txBody>
      </p:sp>
      <p:pic>
        <p:nvPicPr>
          <p:cNvPr id="13" name="Picture 19" descr="C:\Users\PiXON\Desktop\logo_sodex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2266950"/>
            <a:ext cx="30924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C:\Users\PiXON\Desktop\logo_sodexo.png"/>
          <p:cNvPicPr>
            <a:picLocks noChangeAspect="1" noChangeArrowheads="1"/>
          </p:cNvPicPr>
          <p:nvPr userDrawn="1"/>
        </p:nvPicPr>
        <p:blipFill>
          <a:blip r:embed="rId2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5449888"/>
            <a:ext cx="21113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0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ouze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opco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Users\PiXON\Desktop\miska_popkorn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763" y="3983038"/>
            <a:ext cx="5565775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C:\Users\PiXON\Desktop\popcor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4102100"/>
            <a:ext cx="240347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C:\Users\PiXON\Desktop\popcorn3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950" y="3500438"/>
            <a:ext cx="2262188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lav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  <p:pic>
        <p:nvPicPr>
          <p:cNvPr id="8" name="Picture 11" descr="C:\Users\PiXON\Desktop\sprnda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488" y="987425"/>
            <a:ext cx="3719512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m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10600">
            <a:off x="6743016" y="4472845"/>
            <a:ext cx="2291821" cy="2528371"/>
          </a:xfrm>
          <a:prstGeom prst="rect">
            <a:avLst/>
          </a:prstGeom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7269">
            <a:off x="3397732" y="5530098"/>
            <a:ext cx="2348536" cy="1493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mix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58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2800" b="1" baseline="0">
                <a:solidFill>
                  <a:srgbClr val="0038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</a:pPr>
            <a:r>
              <a:rPr lang="en-US" dirty="0" err="1"/>
              <a:t>Nadpis</a:t>
            </a:r>
            <a:r>
              <a:rPr lang="en-US" dirty="0"/>
              <a:t>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676800"/>
            <a:ext cx="9144000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cs-CZ" sz="1400" b="1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sz="1400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Popis </a:t>
            </a:r>
            <a:r>
              <a:rPr lang="cs-CZ" altLang="en-US" sz="1400" dirty="0" err="1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79" r:id="rId5"/>
    <p:sldLayoutId id="2147483675" r:id="rId6"/>
    <p:sldLayoutId id="2147483676" r:id="rId7"/>
    <p:sldLayoutId id="2147483681" r:id="rId8"/>
    <p:sldLayoutId id="2147483685" r:id="rId9"/>
    <p:sldLayoutId id="2147483683" r:id="rId10"/>
    <p:sldLayoutId id="2147483680" r:id="rId11"/>
    <p:sldLayoutId id="2147483684" r:id="rId12"/>
    <p:sldLayoutId id="2147483682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78" r:id="rId19"/>
    <p:sldLayoutId id="2147483677" r:id="rId20"/>
    <p:sldLayoutId id="2147483691" r:id="rId21"/>
    <p:sldLayoutId id="2147483693" r:id="rId22"/>
    <p:sldLayoutId id="2147483694" r:id="rId23"/>
    <p:sldLayoutId id="2147483698" r:id="rId2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AC4C2-117A-4E29-A99E-98368D15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u="sng" dirty="0">
                <a:solidFill>
                  <a:schemeClr val="accent1">
                    <a:lumMod val="50000"/>
                  </a:schemeClr>
                </a:solidFill>
              </a:rPr>
              <a:t>Jak si objednat náhradní kartu v Sodexo účtu     sodexo-ucet.cz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0F6E317-091C-4B67-89CC-12621B04D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4" y="597159"/>
            <a:ext cx="5722699" cy="45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0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E4089-AA08-433F-A2BB-56351EAF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944"/>
            <a:ext cx="9144000" cy="480131"/>
          </a:xfrm>
        </p:spPr>
        <p:txBody>
          <a:bodyPr/>
          <a:lstStyle/>
          <a:p>
            <a:r>
              <a:rPr lang="cs-CZ" dirty="0"/>
              <a:t>Mobilní platba, Ztráta karty, Zapomenutý PIN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EE1465-B4D1-46C8-B86B-4E12F0443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78" y="565637"/>
            <a:ext cx="6024363" cy="35981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C280A9D-21D0-4DD2-A835-C1C438800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79" y="4270172"/>
            <a:ext cx="5270788" cy="22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8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 eaLnBrk="1" hangingPunct="1">
          <a:lnSpc>
            <a:spcPct val="100000"/>
          </a:lnSpc>
          <a:spcBef>
            <a:spcPct val="0"/>
          </a:spcBef>
          <a:buFontTx/>
          <a:buNone/>
          <a:defRPr b="1" dirty="0">
            <a:solidFill>
              <a:srgbClr val="003882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9C0810A3390249B24F3C9097F7EAFC" ma:contentTypeVersion="4" ma:contentTypeDescription="Crée un document." ma:contentTypeScope="" ma:versionID="3cf3b730624c09e5f0241a5d69a713ee">
  <xsd:schema xmlns:xsd="http://www.w3.org/2001/XMLSchema" xmlns:xs="http://www.w3.org/2001/XMLSchema" xmlns:p="http://schemas.microsoft.com/office/2006/metadata/properties" xmlns:ns2="d98b1e20-0bb0-4ce9-a11b-0d1d2848cd43" xmlns:ns3="ddf6eda2-7689-431d-970f-4ea1ce0c91a8" targetNamespace="http://schemas.microsoft.com/office/2006/metadata/properties" ma:root="true" ma:fieldsID="a62ae0ec811ac73232e2a801085a4df3" ns2:_="" ns3:_="">
    <xsd:import namespace="d98b1e20-0bb0-4ce9-a11b-0d1d2848cd43"/>
    <xsd:import namespace="ddf6eda2-7689-431d-970f-4ea1ce0c9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b1e20-0bb0-4ce9-a11b-0d1d2848c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6eda2-7689-431d-970f-4ea1ce0c91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FA29AC-6E12-401B-820F-A3E62ACF2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8b1e20-0bb0-4ce9-a11b-0d1d2848cd43"/>
    <ds:schemaRef ds:uri="ddf6eda2-7689-431d-970f-4ea1ce0c9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AC715A-975B-4895-A47F-EA76C8A4CD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785761-FB9F-49D7-AF90-6194BA797CBD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ddf6eda2-7689-431d-970f-4ea1ce0c91a8"/>
    <ds:schemaRef ds:uri="http://schemas.microsoft.com/office/2006/documentManagement/types"/>
    <ds:schemaRef ds:uri="d98b1e20-0bb0-4ce9-a11b-0d1d2848cd4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8391</TotalTime>
  <Words>19</Words>
  <Application>Microsoft Office PowerPoint</Application>
  <PresentationFormat>Předvádění na obrazovce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Jak si objednat náhradní kartu v Sodexo účtu     sodexo-ucet.cz</vt:lpstr>
      <vt:lpstr>Mobilní platba, Ztráta karty, Zapomenutý PIN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Olejníková Pavla</cp:lastModifiedBy>
  <cp:revision>297</cp:revision>
  <cp:lastPrinted>2019-11-07T12:04:06Z</cp:lastPrinted>
  <dcterms:created xsi:type="dcterms:W3CDTF">2015-09-30T14:21:33Z</dcterms:created>
  <dcterms:modified xsi:type="dcterms:W3CDTF">2020-12-02T12:59:28Z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0x010100049C0810A3390249B24F3C9097F7EAFC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_dlc_DocIdItemGuid">
    <vt:lpwstr>aae4c3b9-0cf9-45b4-9cb5-6bd188253813</vt:lpwstr>
  </property>
</Properties>
</file>